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0CD839-ACA3-41F4-AB58-E51D49439585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6EE7C6-30C2-471B-A133-D2FA068E4A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Similar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Objective:  Identify similar triangles and use similar triangles to solve problems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ways to prove triangles similar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AA Triangle Similarity</a:t>
            </a:r>
          </a:p>
          <a:p>
            <a:r>
              <a:rPr lang="en-US" dirty="0" smtClean="0"/>
              <a:t>SAS Similarity</a:t>
            </a:r>
          </a:p>
          <a:p>
            <a:r>
              <a:rPr lang="en-US" dirty="0" smtClean="0"/>
              <a:t>SSS Similarity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73069" t="54723" r="5076" b="18697"/>
          <a:stretch>
            <a:fillRect/>
          </a:stretch>
        </p:blipFill>
        <p:spPr bwMode="auto">
          <a:xfrm>
            <a:off x="1828800" y="2743200"/>
            <a:ext cx="3429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00400" y="4114800"/>
            <a:ext cx="1600200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5717" t="21889" r="53642" b="48404"/>
          <a:stretch>
            <a:fillRect/>
          </a:stretch>
        </p:blipFill>
        <p:spPr bwMode="auto">
          <a:xfrm>
            <a:off x="1600200" y="2438400"/>
            <a:ext cx="3048000" cy="34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95600" y="3352800"/>
            <a:ext cx="685800" cy="228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4503" t="51596" r="52428" b="1498"/>
          <a:stretch>
            <a:fillRect/>
          </a:stretch>
        </p:blipFill>
        <p:spPr bwMode="auto">
          <a:xfrm>
            <a:off x="1066800" y="2819400"/>
            <a:ext cx="2286000" cy="36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</a:t>
            </a:r>
            <a:r>
              <a:rPr lang="en-US" dirty="0" err="1" smtClean="0"/>
              <a:t>ae</a:t>
            </a:r>
            <a:r>
              <a:rPr lang="en-US" dirty="0" smtClean="0"/>
              <a:t> and de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71855" t="43778" r="6290" b="40587"/>
          <a:stretch>
            <a:fillRect/>
          </a:stretch>
        </p:blipFill>
        <p:spPr bwMode="auto">
          <a:xfrm>
            <a:off x="3642360" y="3733800"/>
            <a:ext cx="329184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Assignment:  page 301 </a:t>
            </a:r>
            <a:r>
              <a:rPr lang="en-US" smtClean="0"/>
              <a:t>(4-20)even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</TotalTime>
  <Words>37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Similar triangles</vt:lpstr>
      <vt:lpstr>Three ways to prove triangles similar</vt:lpstr>
      <vt:lpstr>Slide 3</vt:lpstr>
      <vt:lpstr>Slide 4</vt:lpstr>
      <vt:lpstr>Slide 5</vt:lpstr>
      <vt:lpstr>Find ae and de</vt:lpstr>
      <vt:lpstr>Assignment:  page 301 (4-20)even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 triangles</dc:title>
  <dc:creator>Us</dc:creator>
  <cp:lastModifiedBy>Us</cp:lastModifiedBy>
  <cp:revision>1</cp:revision>
  <dcterms:created xsi:type="dcterms:W3CDTF">2010-11-15T02:44:22Z</dcterms:created>
  <dcterms:modified xsi:type="dcterms:W3CDTF">2010-11-15T02:51:03Z</dcterms:modified>
</cp:coreProperties>
</file>